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D79ED-3FA7-4EF8-964B-EB8BCFAB02F8}" type="datetimeFigureOut">
              <a:rPr lang="en-US" smtClean="0"/>
              <a:t>27-Dec-21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1A7E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57699"/>
          </a:xfrm>
        </p:spPr>
        <p:txBody>
          <a:bodyPr>
            <a:normAutofit/>
          </a:bodyPr>
          <a:lstStyle/>
          <a:p>
            <a:r>
              <a:rPr lang="en-US" sz="4000" b="0" dirty="0">
                <a:effectLst/>
                <a:latin typeface="Trebuchet MS (Headings)"/>
              </a:rPr>
              <a:t>Startup/</a:t>
            </a:r>
            <a:r>
              <a:rPr lang="en-US" sz="4000" b="0" dirty="0" err="1">
                <a:effectLst/>
                <a:latin typeface="Trebuchet MS (Headings)"/>
              </a:rPr>
              <a:t>AngelInvesto</a:t>
            </a:r>
            <a:endParaRPr lang="en-US" sz="4000" dirty="0">
              <a:latin typeface="Trebuchet MS (Headings)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31479" y="4577939"/>
            <a:ext cx="3376551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 Sai Saketh-097</a:t>
            </a:r>
          </a:p>
          <a:p>
            <a:pPr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Krishna Chaitanya-308</a:t>
            </a:r>
          </a:p>
          <a:p>
            <a:pPr algn="l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 Manoj-082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EEF40-88F1-4C06-A59E-7E5E508D3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1262"/>
            <a:ext cx="10515600" cy="572570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INVESTOR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PAGE</a:t>
            </a:r>
          </a:p>
          <a:p>
            <a:pPr marL="0" indent="0">
              <a:buNone/>
            </a:pPr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AA163-7C6F-49CA-90A1-A22703042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52" y="1011677"/>
            <a:ext cx="9939647" cy="57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5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E36C-9E34-46AE-A2FB-1F36A25F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6"/>
            <a:ext cx="10515600" cy="596320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Investor page contains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4 tags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+Home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+Investor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+Entrepreneur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+About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/>
              <a:t>    </a:t>
            </a: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Investors details</a:t>
            </a:r>
          </a:p>
        </p:txBody>
      </p:sp>
    </p:spTree>
    <p:extLst>
      <p:ext uri="{BB962C8B-B14F-4D97-AF65-F5344CB8AC3E}">
        <p14:creationId xmlns:p14="http://schemas.microsoft.com/office/powerpoint/2010/main" val="221448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4835-B150-403E-8359-DFE156D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4384"/>
            <a:ext cx="10515600" cy="5832579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Entrepreneur PAGE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A6446-F3D8-40E5-85BF-24E0F0382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6" y="964764"/>
            <a:ext cx="10426535" cy="58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FB8C4-4693-4650-AB0B-81515E14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900"/>
            <a:ext cx="10515600" cy="59610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 page contains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4 tags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+Home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+Investor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+Entrepreneur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+About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/>
              <a:t>  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Entrepreneur</a:t>
            </a: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details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380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F2332F-A74C-42B4-893C-6C984653C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409"/>
            <a:ext cx="12192000" cy="5391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28EBCB-EB0F-406A-A124-485D761E9BD1}"/>
              </a:ext>
            </a:extLst>
          </p:cNvPr>
          <p:cNvSpPr txBox="1"/>
          <p:nvPr/>
        </p:nvSpPr>
        <p:spPr>
          <a:xfrm>
            <a:off x="119270" y="318052"/>
            <a:ext cx="493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– </a:t>
            </a:r>
            <a:r>
              <a:rPr lang="en-US" dirty="0" err="1"/>
              <a:t>Entreprenuer</a:t>
            </a:r>
            <a:r>
              <a:rPr lang="en-US" dirty="0"/>
              <a:t>(display)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19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0EAC49-C4F5-4340-936B-9D3197DA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165"/>
            <a:ext cx="12192000" cy="5406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33425-2E23-4B53-BEEE-281B5EFCEFE5}"/>
              </a:ext>
            </a:extLst>
          </p:cNvPr>
          <p:cNvSpPr txBox="1"/>
          <p:nvPr/>
        </p:nvSpPr>
        <p:spPr>
          <a:xfrm>
            <a:off x="225287" y="583096"/>
            <a:ext cx="449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– Investor(display)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270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15055-83EF-420D-9683-6FC0B130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22" y="1033670"/>
            <a:ext cx="9342781" cy="5824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4B5E7B-7FFD-4FC1-8420-AFB2F5D5A4CD}"/>
              </a:ext>
            </a:extLst>
          </p:cNvPr>
          <p:cNvSpPr txBox="1"/>
          <p:nvPr/>
        </p:nvSpPr>
        <p:spPr>
          <a:xfrm>
            <a:off x="808383" y="384313"/>
            <a:ext cx="300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87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ED3545-089B-4E38-A657-F744AB57D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927652"/>
            <a:ext cx="12006470" cy="5930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6E2379-1B18-48B7-AB92-8634357EB704}"/>
              </a:ext>
            </a:extLst>
          </p:cNvPr>
          <p:cNvSpPr txBox="1"/>
          <p:nvPr/>
        </p:nvSpPr>
        <p:spPr>
          <a:xfrm>
            <a:off x="318052" y="437322"/>
            <a:ext cx="531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page - Investor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67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069BDD-A5A1-4CD2-80F7-B2E218E2D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2" y="766897"/>
            <a:ext cx="11052311" cy="5991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0881B-62CB-4DBB-89AD-6BC5AEE45CBE}"/>
              </a:ext>
            </a:extLst>
          </p:cNvPr>
          <p:cNvSpPr txBox="1"/>
          <p:nvPr/>
        </p:nvSpPr>
        <p:spPr>
          <a:xfrm>
            <a:off x="251792" y="397565"/>
            <a:ext cx="617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page - </a:t>
            </a:r>
            <a:r>
              <a:rPr lang="en-US" dirty="0" err="1"/>
              <a:t>Entreprenuer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15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5C88B-DE47-41BF-926A-7F024F35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319087"/>
            <a:ext cx="103441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174A-55F7-4FEE-9190-009B57F77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013"/>
            <a:ext cx="10515600" cy="5701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SIGNUP PAGE</a:t>
            </a:r>
          </a:p>
          <a:p>
            <a:pPr marL="0" indent="0">
              <a:buNone/>
            </a:pP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6A8DA-BD32-4A47-A2EC-9D2BAEC86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80" y="989539"/>
            <a:ext cx="6629247" cy="556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1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6436-F0FC-4079-9DA8-E9F32EFB8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390"/>
            <a:ext cx="10515600" cy="564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Signup page contains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4 text fields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 Name (users name)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 Email (email of the user)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 Password (password to his account)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 Re-Password (re enter his password)</a:t>
            </a:r>
          </a:p>
          <a:p>
            <a:pPr marL="0" indent="0">
              <a:buNone/>
            </a:pP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2 buttons</a:t>
            </a:r>
          </a:p>
          <a:p>
            <a:pPr marL="0" indent="0">
              <a:buNone/>
            </a:pP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 Submit</a:t>
            </a:r>
          </a:p>
          <a:p>
            <a:pPr marL="0" indent="0">
              <a:buNone/>
            </a:pP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 Login</a:t>
            </a:r>
          </a:p>
          <a:p>
            <a:pPr marL="0" indent="0">
              <a:buNone/>
            </a:pP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44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BD16D-266E-409B-BCDD-F54B6BBA1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013"/>
            <a:ext cx="10515600" cy="57019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PAGE</a:t>
            </a:r>
          </a:p>
          <a:p>
            <a:pPr marL="0" indent="0">
              <a:buNone/>
            </a:pPr>
            <a:r>
              <a:rPr lang="en-IN" dirty="0"/>
              <a:t>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DF1EA-96D4-46A4-8853-C6FA4F642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91" y="1235034"/>
            <a:ext cx="5144218" cy="44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3DA18-45E3-469C-838F-743CA9E7F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5018"/>
            <a:ext cx="10515600" cy="551194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Login page contains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2 text fields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Email (registered email)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Password (users account password)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 button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Submit </a:t>
            </a:r>
          </a:p>
        </p:txBody>
      </p:sp>
    </p:spTree>
    <p:extLst>
      <p:ext uri="{BB962C8B-B14F-4D97-AF65-F5344CB8AC3E}">
        <p14:creationId xmlns:p14="http://schemas.microsoft.com/office/powerpoint/2010/main" val="259135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3FB45-DFF1-4212-8266-B6FAB565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896"/>
            <a:ext cx="10515600" cy="5405067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0FEDD-CBD8-40DB-A729-CED92BF4B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398349"/>
            <a:ext cx="11032176" cy="50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9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D8E8A-CEB9-4EF6-A2D4-F15283174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1891"/>
            <a:ext cx="10515600" cy="5415148"/>
          </a:xfrm>
        </p:spPr>
      </p:pic>
    </p:spTree>
    <p:extLst>
      <p:ext uri="{BB962C8B-B14F-4D97-AF65-F5344CB8AC3E}">
        <p14:creationId xmlns:p14="http://schemas.microsoft.com/office/powerpoint/2010/main" val="351490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2A62-4CA9-4117-A44E-D09159009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888"/>
            <a:ext cx="10515600" cy="56900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 contains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4 tags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+Home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+Investor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+Entrepreneur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+About</a:t>
            </a: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2 buttons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+Visit investors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+Visit entrepreneurs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494599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0D8F07-59F3-D24E-9AF2-94F66F640107}" vid="{E9F95653-4C1B-5645-86A3-D14BAA5F05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Polygon-PowerPoint-Template</Template>
  <TotalTime>80</TotalTime>
  <Words>193</Words>
  <Application>Microsoft Office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Times New Roman</vt:lpstr>
      <vt:lpstr>Trebuchet MS</vt:lpstr>
      <vt:lpstr>Trebuchet MS (Headings)</vt:lpstr>
      <vt:lpstr>Office Theme</vt:lpstr>
      <vt:lpstr>Startup/AngelInvesto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Startup/AngelInvesto</dc:title>
  <dc:creator>saketh sai</dc:creator>
  <cp:lastModifiedBy>saketh sai</cp:lastModifiedBy>
  <cp:revision>2</cp:revision>
  <dcterms:created xsi:type="dcterms:W3CDTF">2021-11-16T18:10:18Z</dcterms:created>
  <dcterms:modified xsi:type="dcterms:W3CDTF">2021-12-27T05:31:43Z</dcterms:modified>
</cp:coreProperties>
</file>